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693400"/>
  <p:notesSz cx="6858000" cy="9144000"/>
  <p:embeddedFontLst>
    <p:embeddedFont>
      <p:font typeface="Arial" charset="1" panose="020B0604020202020204"/>
      <p:regular r:id="rId7"/>
    </p:embeddedFont>
    <p:embeddedFont>
      <p:font typeface="Arial Bold" charset="1" panose="020B0704020202020204"/>
      <p:regular r:id="rId8"/>
    </p:embeddedFont>
    <p:embeddedFont>
      <p:font typeface="Arial Italics" charset="1" panose="020B0604020202090204"/>
      <p:regular r:id="rId9"/>
    </p:embeddedFont>
    <p:embeddedFont>
      <p:font typeface="Arial Bold Italics" charset="1" panose="020B070402020209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18612" y="1315467"/>
            <a:ext cx="2104930" cy="606704"/>
          </a:xfrm>
          <a:custGeom>
            <a:avLst/>
            <a:gdLst/>
            <a:ahLst/>
            <a:cxnLst/>
            <a:rect r="r" b="b" t="t" l="l"/>
            <a:pathLst>
              <a:path h="606704" w="2104930">
                <a:moveTo>
                  <a:pt x="0" y="0"/>
                </a:moveTo>
                <a:lnTo>
                  <a:pt x="2104931" y="0"/>
                </a:lnTo>
                <a:lnTo>
                  <a:pt x="2104931" y="606704"/>
                </a:lnTo>
                <a:lnTo>
                  <a:pt x="0" y="60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312" t="0" r="-695" b="-5615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14857" y="10229330"/>
            <a:ext cx="1624251" cy="31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Creación: 05/01/2026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76050" y="1445146"/>
            <a:ext cx="2390055" cy="299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FINES Y MISIÓN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18612" y="474091"/>
            <a:ext cx="6820495" cy="431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OBJETO SOCIAL Y FINES FUNDACIONALES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18612" y="2025272"/>
            <a:ext cx="66057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74"/>
              </a:lnSpc>
            </a:pP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Las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Herma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as Oblatas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de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l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ntísimo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Red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en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tor somos mujeres unidas en comunidad, llamadas a seguir a Jesús y</a:t>
            </a:r>
            <a:r>
              <a:rPr lang="en-US" b="true" sz="1499" i="true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b="true" sz="1499" i="true">
                <a:solidFill>
                  <a:srgbClr val="7D00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acompañar a las mujeres en situación de prostitución y/o víctimas de trata sexual.</a:t>
            </a:r>
            <a:r>
              <a:rPr lang="en-US" sz="1499" i="true">
                <a:solidFill>
                  <a:srgbClr val="7D0083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Inspiradas por nuestros fundadores, </a:t>
            </a:r>
            <a:r>
              <a:rPr lang="en-US" b="true" sz="1499" i="true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comprometemos nuestras vidas por la igualdad, la justicia y la liberación.</a:t>
            </a:r>
          </a:p>
          <a:p>
            <a:pPr algn="just">
              <a:lnSpc>
                <a:spcPts val="2474"/>
              </a:lnSpc>
            </a:pP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Compartimos este don y esta misión con otras personas, que tienen diferente forma de v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da, y co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llas co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t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ituimos l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</a:t>
            </a:r>
            <a:r>
              <a:rPr lang="en-US" b="true" sz="1499" i="true">
                <a:solidFill>
                  <a:srgbClr val="7D00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Familia Oblata.  </a:t>
            </a:r>
          </a:p>
          <a:p>
            <a:pPr algn="just">
              <a:lnSpc>
                <a:spcPts val="2474"/>
              </a:lnSpc>
            </a:pP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El c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ar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isma y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la misión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c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o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nfigu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r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an un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es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t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il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o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d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 vida que expre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imp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l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icación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olidaria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e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di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námica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de </a:t>
            </a:r>
            <a:r>
              <a:rPr lang="en-US" b="true" sz="1499" i="true">
                <a:solidFill>
                  <a:srgbClr val="7D00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transformación social, escucha de la realidad que identifica el grito de la justicia y compromiso por construir espacios de humanización en situaciones de exclusión.</a:t>
            </a:r>
          </a:p>
          <a:p>
            <a:pPr algn="just">
              <a:lnSpc>
                <a:spcPts val="247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872556" y="6413974"/>
            <a:ext cx="6542889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74"/>
              </a:lnSpc>
            </a:pP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Atendemos a mujeres en contextos de prostitución y a víctimas de trata sexual </a:t>
            </a:r>
            <a:r>
              <a:rPr lang="en-US" b="true" sz="1499" i="true">
                <a:solidFill>
                  <a:srgbClr val="20576B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a </a:t>
            </a:r>
            <a:r>
              <a:rPr lang="en-US" b="true" sz="1499" i="true">
                <a:solidFill>
                  <a:srgbClr val="20576B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través de la acogida y la atención integral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ofrecemos oportunidades para que la mujer sea la protagonista de su vida.</a:t>
            </a:r>
          </a:p>
          <a:p>
            <a:pPr algn="just">
              <a:lnSpc>
                <a:spcPts val="749"/>
              </a:lnSpc>
            </a:pP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  </a:t>
            </a:r>
          </a:p>
          <a:p>
            <a:pPr algn="just">
              <a:lnSpc>
                <a:spcPts val="2474"/>
              </a:lnSpc>
            </a:pP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Estamos atentas a la realidad social y de la mujer, para </a:t>
            </a:r>
            <a:r>
              <a:rPr lang="en-US" b="true" sz="1499" i="true">
                <a:solidFill>
                  <a:srgbClr val="20576B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ofrecer respuestas creativas a las nuevas necesidades y desafíos.</a:t>
            </a:r>
            <a:r>
              <a:rPr lang="en-US" b="true" sz="1499" i="true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499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Queremos hacer visible la situación de</a:t>
            </a:r>
            <a:r>
              <a:rPr lang="en-US" b="true" sz="1499" i="true">
                <a:solidFill>
                  <a:srgbClr val="20576B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injusticia de las mujeres y nuestro compromiso por la transformación social. </a:t>
            </a:r>
          </a:p>
          <a:p>
            <a:pPr algn="just">
              <a:lnSpc>
                <a:spcPts val="2474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224831" y="5673348"/>
            <a:ext cx="2206056" cy="635851"/>
          </a:xfrm>
          <a:custGeom>
            <a:avLst/>
            <a:gdLst/>
            <a:ahLst/>
            <a:cxnLst/>
            <a:rect r="r" b="b" t="t" l="l"/>
            <a:pathLst>
              <a:path h="635851" w="2206056">
                <a:moveTo>
                  <a:pt x="0" y="0"/>
                </a:moveTo>
                <a:lnTo>
                  <a:pt x="2206056" y="0"/>
                </a:lnTo>
                <a:lnTo>
                  <a:pt x="2206056" y="635851"/>
                </a:lnTo>
                <a:lnTo>
                  <a:pt x="0" y="635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312" t="0" r="-695" b="-5615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972156" y="8785699"/>
            <a:ext cx="6298711" cy="1196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5"/>
              </a:lnSpc>
            </a:pPr>
            <a:r>
              <a:rPr lang="en-US" sz="1599" b="true">
                <a:solidFill>
                  <a:srgbClr val="7D0083"/>
                </a:solidFill>
                <a:latin typeface="Arial Bold"/>
                <a:ea typeface="Arial Bold"/>
                <a:cs typeface="Arial Bold"/>
                <a:sym typeface="Arial Bold"/>
              </a:rPr>
              <a:t>“</a:t>
            </a:r>
            <a:r>
              <a:rPr lang="en-US" b="true" sz="1599">
                <a:solidFill>
                  <a:srgbClr val="7D0083"/>
                </a:solidFill>
                <a:latin typeface="Arial Bold"/>
                <a:ea typeface="Arial Bold"/>
                <a:cs typeface="Arial Bold"/>
                <a:sym typeface="Arial Bold"/>
              </a:rPr>
              <a:t>Trabajamos para ofrecer acompañamiento, escucha y apoyo integral a mujeres en contextos de prostitución, trata y vulnerabilidad social, promoviendo su dignidad y autonomía.”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479577" y="5673348"/>
            <a:ext cx="2206056" cy="635851"/>
          </a:xfrm>
          <a:custGeom>
            <a:avLst/>
            <a:gdLst/>
            <a:ahLst/>
            <a:cxnLst/>
            <a:rect r="r" b="b" t="t" l="l"/>
            <a:pathLst>
              <a:path h="635851" w="2206056">
                <a:moveTo>
                  <a:pt x="0" y="0"/>
                </a:moveTo>
                <a:lnTo>
                  <a:pt x="2206056" y="0"/>
                </a:lnTo>
                <a:lnTo>
                  <a:pt x="2206056" y="635851"/>
                </a:lnTo>
                <a:lnTo>
                  <a:pt x="0" y="635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312" t="0" r="-695" b="-5615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380438" y="5818798"/>
            <a:ext cx="4066461" cy="299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COMPROMISO Y JUSTICIA SOCIAL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DAG48q71DCo</dc:identifier>
  <dcterms:modified xsi:type="dcterms:W3CDTF">2011-08-01T06:04:30Z</dcterms:modified>
  <cp:revision>1</cp:revision>
  <dc:title>2.0.1 Objeto Social y Fines Fundacionales</dc:title>
</cp:coreProperties>
</file>