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693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Arial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2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94893" y="2317099"/>
            <a:ext cx="3700991" cy="956746"/>
          </a:xfrm>
          <a:custGeom>
            <a:avLst/>
            <a:gdLst/>
            <a:ahLst/>
            <a:cxnLst/>
            <a:rect l="l" t="t" r="r" b="b"/>
            <a:pathLst>
              <a:path w="3319386" h="956746">
                <a:moveTo>
                  <a:pt x="0" y="0"/>
                </a:moveTo>
                <a:lnTo>
                  <a:pt x="3319386" y="0"/>
                </a:lnTo>
                <a:lnTo>
                  <a:pt x="3319386" y="956746"/>
                </a:lnTo>
                <a:lnTo>
                  <a:pt x="0" y="9567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l="-3312" r="-695" b="-561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613576" y="3658735"/>
            <a:ext cx="1921141" cy="598197"/>
          </a:xfrm>
          <a:custGeom>
            <a:avLst/>
            <a:gdLst/>
            <a:ahLst/>
            <a:cxnLst/>
            <a:rect l="l" t="t" r="r" b="b"/>
            <a:pathLst>
              <a:path w="1921141" h="598197">
                <a:moveTo>
                  <a:pt x="0" y="0"/>
                </a:moveTo>
                <a:lnTo>
                  <a:pt x="1921141" y="0"/>
                </a:lnTo>
                <a:lnTo>
                  <a:pt x="1921141" y="598197"/>
                </a:lnTo>
                <a:lnTo>
                  <a:pt x="0" y="5981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b="-3897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818163" y="3658735"/>
            <a:ext cx="1947961" cy="653958"/>
          </a:xfrm>
          <a:custGeom>
            <a:avLst/>
            <a:gdLst/>
            <a:ahLst/>
            <a:cxnLst/>
            <a:rect l="l" t="t" r="r" b="b"/>
            <a:pathLst>
              <a:path w="1947961" h="653958">
                <a:moveTo>
                  <a:pt x="0" y="0"/>
                </a:moveTo>
                <a:lnTo>
                  <a:pt x="1947961" y="0"/>
                </a:lnTo>
                <a:lnTo>
                  <a:pt x="1947961" y="653958"/>
                </a:lnTo>
                <a:lnTo>
                  <a:pt x="0" y="6539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b="-2889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865046" y="5548521"/>
            <a:ext cx="1921141" cy="598197"/>
          </a:xfrm>
          <a:custGeom>
            <a:avLst/>
            <a:gdLst/>
            <a:ahLst/>
            <a:cxnLst/>
            <a:rect l="l" t="t" r="r" b="b"/>
            <a:pathLst>
              <a:path w="1921141" h="598197">
                <a:moveTo>
                  <a:pt x="0" y="0"/>
                </a:moveTo>
                <a:lnTo>
                  <a:pt x="1921141" y="0"/>
                </a:lnTo>
                <a:lnTo>
                  <a:pt x="1921141" y="598197"/>
                </a:lnTo>
                <a:lnTo>
                  <a:pt x="0" y="5981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b="-3897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501813" y="5592430"/>
            <a:ext cx="1921141" cy="551954"/>
          </a:xfrm>
          <a:custGeom>
            <a:avLst/>
            <a:gdLst/>
            <a:ahLst/>
            <a:cxnLst/>
            <a:rect l="l" t="t" r="r" b="b"/>
            <a:pathLst>
              <a:path w="1921141" h="598197">
                <a:moveTo>
                  <a:pt x="0" y="0"/>
                </a:moveTo>
                <a:lnTo>
                  <a:pt x="1921141" y="0"/>
                </a:lnTo>
                <a:lnTo>
                  <a:pt x="1921141" y="598197"/>
                </a:lnTo>
                <a:lnTo>
                  <a:pt x="0" y="5981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b="-38972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026267" y="7046644"/>
            <a:ext cx="2024368" cy="906544"/>
          </a:xfrm>
          <a:custGeom>
            <a:avLst/>
            <a:gdLst/>
            <a:ahLst/>
            <a:cxnLst/>
            <a:rect l="l" t="t" r="r" b="b"/>
            <a:pathLst>
              <a:path w="2024368" h="906544">
                <a:moveTo>
                  <a:pt x="0" y="0"/>
                </a:moveTo>
                <a:lnTo>
                  <a:pt x="2024368" y="0"/>
                </a:lnTo>
                <a:lnTo>
                  <a:pt x="2024368" y="906544"/>
                </a:lnTo>
                <a:lnTo>
                  <a:pt x="0" y="9065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r="-8525" b="-486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14300" y="7046644"/>
            <a:ext cx="1921141" cy="598197"/>
          </a:xfrm>
          <a:custGeom>
            <a:avLst/>
            <a:gdLst/>
            <a:ahLst/>
            <a:cxnLst/>
            <a:rect l="l" t="t" r="r" b="b"/>
            <a:pathLst>
              <a:path w="1921141" h="598197">
                <a:moveTo>
                  <a:pt x="0" y="0"/>
                </a:moveTo>
                <a:lnTo>
                  <a:pt x="1921140" y="0"/>
                </a:lnTo>
                <a:lnTo>
                  <a:pt x="1921140" y="598197"/>
                </a:lnTo>
                <a:lnTo>
                  <a:pt x="0" y="5981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b="-3897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141400" y="8588451"/>
            <a:ext cx="1921141" cy="598197"/>
          </a:xfrm>
          <a:custGeom>
            <a:avLst/>
            <a:gdLst/>
            <a:ahLst/>
            <a:cxnLst/>
            <a:rect l="l" t="t" r="r" b="b"/>
            <a:pathLst>
              <a:path w="1921141" h="598197">
                <a:moveTo>
                  <a:pt x="0" y="0"/>
                </a:moveTo>
                <a:lnTo>
                  <a:pt x="1921141" y="0"/>
                </a:lnTo>
                <a:lnTo>
                  <a:pt x="1921141" y="598197"/>
                </a:lnTo>
                <a:lnTo>
                  <a:pt x="0" y="5981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b="-38972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78245" y="4977656"/>
            <a:ext cx="2406773" cy="2289443"/>
          </a:xfrm>
          <a:custGeom>
            <a:avLst/>
            <a:gdLst/>
            <a:ahLst/>
            <a:cxnLst/>
            <a:rect l="l" t="t" r="r" b="b"/>
            <a:pathLst>
              <a:path w="2406773" h="2289443">
                <a:moveTo>
                  <a:pt x="0" y="0"/>
                </a:moveTo>
                <a:lnTo>
                  <a:pt x="2406772" y="0"/>
                </a:lnTo>
                <a:lnTo>
                  <a:pt x="2406772" y="2289443"/>
                </a:lnTo>
                <a:lnTo>
                  <a:pt x="0" y="22894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486400" y="1282026"/>
            <a:ext cx="784288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3300" b="1" dirty="0" smtClean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ORGANIGRAMA </a:t>
            </a:r>
            <a:r>
              <a:rPr lang="en-US" sz="33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DE LA ENTIDAD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85610" y="3744964"/>
            <a:ext cx="1623060" cy="25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ÁREA RESIDENCIAL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94893" y="2573731"/>
            <a:ext cx="370099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DIRECCIÓN / COORDINACIÓN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70460" y="3766536"/>
            <a:ext cx="166878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ÁREA </a:t>
            </a:r>
          </a:p>
          <a:p>
            <a:pPr algn="ctr">
              <a:lnSpc>
                <a:spcPts val="1680"/>
              </a:lnSpc>
            </a:pPr>
            <a:r>
              <a:rPr lang="en-US" sz="1200" b="1" dirty="0" smtClean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FORMATIVA LABORAL</a:t>
            </a:r>
            <a:endParaRPr lang="en-US" sz="1200" b="1" dirty="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760910" y="4322971"/>
            <a:ext cx="2087880" cy="654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13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TRABAJADORA SOCIAL </a:t>
            </a:r>
          </a:p>
          <a:p>
            <a:pPr algn="ctr">
              <a:lnSpc>
                <a:spcPts val="2600"/>
              </a:lnSpc>
            </a:pPr>
            <a:r>
              <a:rPr lang="en-US" sz="13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ORIENTADORA LABORAL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37763" y="5605250"/>
            <a:ext cx="1653540" cy="25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ÁREA PSICOLÓGICA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16601" y="5752991"/>
            <a:ext cx="1576476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 dirty="0" smtClean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ÁREA LEGAL</a:t>
            </a:r>
            <a:endParaRPr lang="en-US" sz="1300" b="1" dirty="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330317" y="6180625"/>
            <a:ext cx="990600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13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PSICÓLOGA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68398" y="6183631"/>
            <a:ext cx="1267043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13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ABOGADA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30340" y="4270425"/>
            <a:ext cx="213360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1300" b="1" dirty="0" smtClean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EDUCADORAS SOCIALES </a:t>
            </a:r>
            <a:endParaRPr lang="en-US" sz="13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2600"/>
              </a:lnSpc>
            </a:pPr>
            <a:r>
              <a:rPr lang="en-US" sz="13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INTEGRADORA SOCIAL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037763" y="7177449"/>
            <a:ext cx="1940482" cy="659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ÁREA </a:t>
            </a:r>
          </a:p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 SENSIBILIZACIÓN    </a:t>
            </a:r>
          </a:p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INCIDENCIA POLÍTICA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042765" y="7972238"/>
            <a:ext cx="1935480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13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TRABAJADORA SOCIAL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583870" y="7192073"/>
            <a:ext cx="1264920" cy="25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ÁREA GESTIÓN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14300" y="7706808"/>
            <a:ext cx="198882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1300" b="1" dirty="0" smtClean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TRABAJADORA SOCIAL </a:t>
            </a:r>
            <a:endParaRPr lang="en-US" sz="13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2600"/>
              </a:lnSpc>
            </a:pPr>
            <a:r>
              <a:rPr lang="en-US" sz="13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CONTABLE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562958" y="8648975"/>
            <a:ext cx="1120140" cy="25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ÁREA SOCIAL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980028" y="9253323"/>
            <a:ext cx="2286000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13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TRABAJADORAS SOCIALES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42</Words>
  <Application>Microsoft Office PowerPoint</Application>
  <PresentationFormat>Personalizado</PresentationFormat>
  <Paragraphs>22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Arial Bold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cp:lastModifiedBy>Usuario02</cp:lastModifiedBy>
  <cp:revision>3</cp:revision>
  <dcterms:created xsi:type="dcterms:W3CDTF">2006-08-16T00:00:00Z</dcterms:created>
  <dcterms:modified xsi:type="dcterms:W3CDTF">2026-10-15T17:54:02Z</dcterms:modified>
  <dc:identifier>DAG48q71DCo</dc:identifier>
</cp:coreProperties>
</file>